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6" d="100"/>
          <a:sy n="86" d="100"/>
        </p:scale>
        <p:origin x="-12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C11D2-A888-4D78-B51F-B3091E1E0801}" type="datetimeFigureOut">
              <a:rPr lang="cs-CZ" smtClean="0"/>
              <a:t>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DD3A1-E74B-445C-B09F-BBB46072BBC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2D050"/>
            </a:gs>
            <a:gs pos="100000">
              <a:srgbClr val="00B0F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hlinkHover r:id="" action="ppaction://hlinkshowjump?jump=nextslide"/>
          </p:cNvPr>
          <p:cNvSpPr/>
          <p:nvPr/>
        </p:nvSpPr>
        <p:spPr>
          <a:xfrm>
            <a:off x="-2428924" y="3000372"/>
            <a:ext cx="13358906" cy="50006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NEDOTYKAT!!!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mph" presetSubtype="0" repeatCount="indefinite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43042" y="857232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Chachacha mám tě XD</a:t>
            </a:r>
            <a:endParaRPr lang="cs-CZ" dirty="0"/>
          </a:p>
        </p:txBody>
      </p:sp>
      <p:sp>
        <p:nvSpPr>
          <p:cNvPr id="3" name="Zaoblený obdélník 2">
            <a:hlinkClick r:id="" action="ppaction://hlinkshowjump?jump=firstslide"/>
          </p:cNvPr>
          <p:cNvSpPr/>
          <p:nvPr/>
        </p:nvSpPr>
        <p:spPr>
          <a:xfrm>
            <a:off x="642910" y="2786058"/>
            <a:ext cx="3643338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POKRAČOVAT</a:t>
            </a:r>
            <a:endParaRPr lang="cs-CZ" dirty="0"/>
          </a:p>
        </p:txBody>
      </p:sp>
      <p:sp>
        <p:nvSpPr>
          <p:cNvPr id="4" name="Zaoblený obdélník 3">
            <a:hlinkClick r:id="" action="ppaction://hlinkshowjump?jump=endshow"/>
          </p:cNvPr>
          <p:cNvSpPr/>
          <p:nvPr/>
        </p:nvSpPr>
        <p:spPr>
          <a:xfrm>
            <a:off x="4357686" y="2786058"/>
            <a:ext cx="3643338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ZNOVU NE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</Words>
  <Application>Microsoft Office PowerPoint</Application>
  <PresentationFormat>Předvádění na obrazovce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sady Office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Ondřej Mézl</dc:creator>
  <cp:lastModifiedBy>Ondřej Mézl</cp:lastModifiedBy>
  <cp:revision>1</cp:revision>
  <dcterms:created xsi:type="dcterms:W3CDTF">2012-08-09T19:25:01Z</dcterms:created>
  <dcterms:modified xsi:type="dcterms:W3CDTF">2012-08-09T19:30:55Z</dcterms:modified>
</cp:coreProperties>
</file>